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8" r:id="rId11"/>
    <p:sldId id="269" r:id="rId12"/>
    <p:sldId id="270" r:id="rId13"/>
    <p:sldId id="271" r:id="rId14"/>
    <p:sldId id="282" r:id="rId15"/>
    <p:sldId id="272" r:id="rId16"/>
    <p:sldId id="273" r:id="rId17"/>
    <p:sldId id="275" r:id="rId18"/>
    <p:sldId id="279" r:id="rId19"/>
    <p:sldId id="281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29FDA-58D6-4917-AA33-DD18A9061C66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F1C7A-C964-421A-806D-A6AC93F35C01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B31B0-9B67-417F-A80E-5FE52E78BB9A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71D98-1DCF-4D41-8352-371CF3CFF6BD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6BE06-DE5E-426C-B232-679A84E10938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78D48-AF48-426D-BBB6-922DBEC49FD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D6A70-D899-4C9D-8EC4-CEF4564D6771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88D9B-F56D-48FC-9B4B-DD1A70EFB82B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7D2D5-F0C1-4C7D-906D-7B8BCD4486D7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DBAD8-A4F1-4D72-A2A3-304B0B1C3EF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57C07-7184-4943-9A6F-CA0BEED8E319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64890-3EB4-4958-9905-17504291040C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811D9-C5B6-47AC-8ABE-636A57FC091F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1756B-99FF-48B3-82D0-FF7D751F5134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AB973-2833-4AE7-93B2-2AA37710D1DB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1969-13B8-446E-85AE-9119A68DB5E4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7088C-5CCB-49FF-ADA3-572DA40074FE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8ED17-B377-4194-8D48-797E81080E19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2E262-2900-40F3-93E0-4BDAB531A29E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57E0-E4E7-4BDE-93F0-13DE7F15D987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4050-F4FA-4583-9AB6-F579ED85FDEC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E6110-9A70-4944-B00B-95F9B07975D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686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3E9F97-247F-4635-AAC7-2CC7387FD772}" type="datetimeFigureOut">
              <a:rPr lang="en-IE"/>
              <a:pPr>
                <a:defRPr/>
              </a:pPr>
              <a:t>08/01/2015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9E9F8A-6F63-4742-8E6E-5D42765ABE8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E" dirty="0" err="1" smtClean="0"/>
              <a:t>Kildangan</a:t>
            </a:r>
            <a:r>
              <a:rPr lang="en-IE" dirty="0" smtClean="0"/>
              <a:t> National School</a:t>
            </a:r>
            <a:br>
              <a:rPr lang="en-IE" dirty="0" smtClean="0"/>
            </a:br>
            <a:r>
              <a:rPr lang="en-IE" smtClean="0"/>
              <a:t>Active School Flag</a:t>
            </a:r>
            <a:endParaRPr lang="en-IE"/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endParaRPr lang="en-IE" smtClean="0"/>
          </a:p>
        </p:txBody>
      </p:sp>
      <p:pic>
        <p:nvPicPr>
          <p:cNvPr id="13315" name="Picture 1" descr="H:\college-Tp-School\Kildangan 2013-2014\Active Flag\Display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1163"/>
            <a:ext cx="23399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http://www.kildanganschool.com/uploads/1/1/4/4/11441396/9960659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487738"/>
            <a:ext cx="4535488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" descr="H:\college-Tp-School\Kildangan 2013-2014\Active Flag\Display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4221163"/>
            <a:ext cx="24130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Santa Dash</a:t>
            </a:r>
            <a:endParaRPr lang="en-IE" dirty="0"/>
          </a:p>
        </p:txBody>
      </p:sp>
      <p:pic>
        <p:nvPicPr>
          <p:cNvPr id="25602" name="Picture 2" descr="H:\college-Tp-School\Kildangan 2013-2014\Active Flag\photos and videos\Santa Dash\IMG_0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1268413"/>
            <a:ext cx="3744912" cy="2808287"/>
          </a:xfrm>
        </p:spPr>
      </p:pic>
      <p:pic>
        <p:nvPicPr>
          <p:cNvPr id="25603" name="Picture 3" descr="H:\college-Tp-School\Kildangan 2013-2014\Active Flag\photos and videos\Santa Dash\IMG_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05263"/>
            <a:ext cx="457200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H:\college-Tp-School\Kildangan 2013-2014\Active Flag\photos and videos\Santa Dash\IMG_0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263"/>
            <a:ext cx="457200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Stations and </a:t>
            </a:r>
            <a:r>
              <a:rPr lang="en-IE" dirty="0" err="1" smtClean="0"/>
              <a:t>Playteams</a:t>
            </a:r>
            <a:endParaRPr lang="en-IE" dirty="0"/>
          </a:p>
        </p:txBody>
      </p:sp>
      <p:pic>
        <p:nvPicPr>
          <p:cNvPr id="26626" name="Picture 2" descr="H:\college-Tp-School\Kildangan 2013-2014\Active Flag\photos and videos\Stations and Playteams\IMG_01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41438"/>
            <a:ext cx="4500563" cy="2624137"/>
          </a:xfrm>
        </p:spPr>
      </p:pic>
      <p:pic>
        <p:nvPicPr>
          <p:cNvPr id="26627" name="Picture 3" descr="H:\college-Tp-School\Kildangan 2013-2014\Active Flag\photos and videos\Stations and Playteams\IMG_0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933825"/>
            <a:ext cx="464343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:\college-Tp-School\Kildangan 2013-2014\Active Flag\photos and videos\Stations and Playteams\IMG_0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341438"/>
            <a:ext cx="46434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H:\college-Tp-School\Kildangan 2013-2014\Active Flag\photos and videos\Stations and Playteams\IMG_01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14775"/>
            <a:ext cx="4500563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err="1" smtClean="0"/>
              <a:t>Rith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en-IE" smtClean="0"/>
          </a:p>
        </p:txBody>
      </p:sp>
      <p:pic>
        <p:nvPicPr>
          <p:cNvPr id="27651" name="Picture 2" descr="http://www.kildanganschool.com/uploads/1/1/4/4/11441396/1224612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557338"/>
            <a:ext cx="6192838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Football Teams</a:t>
            </a:r>
            <a:endParaRPr lang="en-IE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en-IE" smtClean="0"/>
              <a:t>U-10 Team</a:t>
            </a:r>
          </a:p>
        </p:txBody>
      </p:sp>
      <p:sp>
        <p:nvSpPr>
          <p:cNvPr id="28675" name="AutoShape 2" descr="Displaying photo 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IE">
              <a:latin typeface="Book Antiqua" pitchFamily="18" charset="0"/>
            </a:endParaRPr>
          </a:p>
        </p:txBody>
      </p:sp>
      <p:sp>
        <p:nvSpPr>
          <p:cNvPr id="28676" name="AutoShape 4" descr="Displaying photo 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IE">
              <a:latin typeface="Book Antiqua" pitchFamily="18" charset="0"/>
            </a:endParaRPr>
          </a:p>
        </p:txBody>
      </p:sp>
      <p:sp>
        <p:nvSpPr>
          <p:cNvPr id="28677" name="AutoShape 6" descr="Displaying photo 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IE">
              <a:latin typeface="Book Antiqua" pitchFamily="18" charset="0"/>
            </a:endParaRPr>
          </a:p>
        </p:txBody>
      </p:sp>
      <p:sp>
        <p:nvSpPr>
          <p:cNvPr id="28678" name="AutoShape 8" descr="Displaying photo 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IE">
              <a:latin typeface="Book Antiqua" pitchFamily="18" charset="0"/>
            </a:endParaRPr>
          </a:p>
        </p:txBody>
      </p:sp>
      <p:pic>
        <p:nvPicPr>
          <p:cNvPr id="28679" name="Picture 9" descr="C:\Users\Eoin\AppData\Local\Temp\photo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276475"/>
            <a:ext cx="6107112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Football Teams</a:t>
            </a:r>
            <a:endParaRPr lang="en-IE" dirty="0"/>
          </a:p>
        </p:txBody>
      </p:sp>
      <p:pic>
        <p:nvPicPr>
          <p:cNvPr id="29698" name="Picture 2" descr="C:\Users\Eoin\AppData\Local\Temp\photo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2420938"/>
            <a:ext cx="6278563" cy="4437062"/>
          </a:xfrm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2555875" y="1844675"/>
            <a:ext cx="4392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3200">
                <a:latin typeface="Book Antiqua" pitchFamily="18" charset="0"/>
              </a:rPr>
              <a:t>Senior Football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Basketball Teams</a:t>
            </a:r>
            <a:endParaRPr lang="en-IE" dirty="0"/>
          </a:p>
        </p:txBody>
      </p:sp>
      <p:pic>
        <p:nvPicPr>
          <p:cNvPr id="30722" name="Picture 1" descr="C:\Users\Eoin\AppData\Local\Temp\photo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475"/>
            <a:ext cx="43561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 descr="C:\Users\Eoin\AppData\Local\Temp\photo 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4988" y="2276475"/>
            <a:ext cx="4799012" cy="3600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Cross Country Team</a:t>
            </a:r>
            <a:endParaRPr lang="en-IE" dirty="0"/>
          </a:p>
        </p:txBody>
      </p:sp>
      <p:pic>
        <p:nvPicPr>
          <p:cNvPr id="31746" name="Picture 1" descr="C:\Users\Eoin\AppData\Local\Temp\photo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3513" y="1600200"/>
            <a:ext cx="6276975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Basketball for 1</a:t>
            </a:r>
            <a:r>
              <a:rPr lang="en-IE" baseline="30000" dirty="0" smtClean="0"/>
              <a:t>st</a:t>
            </a:r>
            <a:r>
              <a:rPr lang="en-IE" dirty="0" smtClean="0"/>
              <a:t> and 2</a:t>
            </a:r>
            <a:r>
              <a:rPr lang="en-IE" baseline="30000" dirty="0" smtClean="0"/>
              <a:t>nd</a:t>
            </a:r>
            <a:r>
              <a:rPr lang="en-IE" dirty="0" smtClean="0"/>
              <a:t> class</a:t>
            </a:r>
            <a:endParaRPr lang="en-IE" dirty="0"/>
          </a:p>
        </p:txBody>
      </p:sp>
      <p:pic>
        <p:nvPicPr>
          <p:cNvPr id="33794" name="Picture 2" descr="H:\college-Tp-School\Kildangan 2013-2014\Active Flag\photos and videos\Basketball\IMG_0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975"/>
            <a:ext cx="3563938" cy="2736850"/>
          </a:xfrm>
        </p:spPr>
      </p:pic>
      <p:pic>
        <p:nvPicPr>
          <p:cNvPr id="33795" name="Picture 3" descr="H:\college-Tp-School\Kildangan 2013-2014\Active Flag\photos and videos\Basketball\IMG_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3914775"/>
            <a:ext cx="39243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H:\college-Tp-School\Kildangan 2013-2014\Active Flag\photos and videos\Basketball\IMG_0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1196975"/>
            <a:ext cx="558006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:\college-Tp-School\Kildangan 2013-2014\Active Flag\photos and videos\Basketball\IMG_03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825"/>
            <a:ext cx="52197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Tennis</a:t>
            </a:r>
            <a:endParaRPr lang="en-IE" dirty="0"/>
          </a:p>
        </p:txBody>
      </p:sp>
      <p:pic>
        <p:nvPicPr>
          <p:cNvPr id="34818" name="Picture 2" descr="H:\college-Tp-School\Kildangan 2013-2014\Active Flag\photos and videos\Tennis\IMG_0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68413"/>
            <a:ext cx="4716463" cy="2781300"/>
          </a:xfrm>
        </p:spPr>
      </p:pic>
      <p:pic>
        <p:nvPicPr>
          <p:cNvPr id="34819" name="Picture 4" descr="H:\college-Tp-School\Kildangan 2013-2014\Active Flag\photos and videos\Tennis\IMG_0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68413"/>
            <a:ext cx="4500562" cy="27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 descr="H:\college-Tp-School\Kildangan 2013-2014\Active Flag\photos and videos\Tennis\IMG_0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005263"/>
            <a:ext cx="450056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 descr="H:\college-Tp-School\Kildangan 2013-2014\Active Flag\photos and videos\Tennis\IMG_0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263"/>
            <a:ext cx="46434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Visit of </a:t>
            </a:r>
            <a:r>
              <a:rPr lang="en-IE" dirty="0" err="1" smtClean="0"/>
              <a:t>Leinster</a:t>
            </a:r>
            <a:r>
              <a:rPr lang="en-IE" dirty="0" smtClean="0"/>
              <a:t> Rugby Trophies</a:t>
            </a:r>
            <a:endParaRPr lang="en-IE" dirty="0"/>
          </a:p>
        </p:txBody>
      </p:sp>
      <p:pic>
        <p:nvPicPr>
          <p:cNvPr id="41986" name="Picture 2" descr="H:\college-Tp-School\Kildangan 2013-2014\Active Flag\photos and videos\visit of leinster trophies\IMG_03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3513" y="1600200"/>
            <a:ext cx="6276975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PE Motto</a:t>
            </a:r>
            <a:endParaRPr lang="en-IE" dirty="0"/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IE" smtClean="0"/>
              <a:t>The winning PE motto composed by Miss Maddens’s class.</a:t>
            </a:r>
          </a:p>
          <a:p>
            <a:pPr algn="ctr">
              <a:buFont typeface="Wingdings 2" pitchFamily="18" charset="2"/>
              <a:buNone/>
            </a:pPr>
            <a:r>
              <a:rPr lang="en-IE" smtClean="0"/>
              <a:t>‘Go Go Class,</a:t>
            </a:r>
          </a:p>
          <a:p>
            <a:pPr algn="ctr">
              <a:buFont typeface="Wingdings 2" pitchFamily="18" charset="2"/>
              <a:buNone/>
            </a:pPr>
            <a:r>
              <a:rPr lang="en-IE" smtClean="0"/>
              <a:t>Go Go Run</a:t>
            </a:r>
          </a:p>
          <a:p>
            <a:pPr algn="ctr">
              <a:buFont typeface="Wingdings 2" pitchFamily="18" charset="2"/>
              <a:buNone/>
            </a:pPr>
            <a:r>
              <a:rPr lang="en-IE" smtClean="0"/>
              <a:t>Lets Get Fit</a:t>
            </a:r>
          </a:p>
          <a:p>
            <a:pPr algn="ctr">
              <a:buFont typeface="Wingdings 2" pitchFamily="18" charset="2"/>
              <a:buNone/>
            </a:pPr>
            <a:r>
              <a:rPr lang="en-IE" smtClean="0"/>
              <a:t>While Having Fun’.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Active School Flag Committees</a:t>
            </a:r>
            <a:br>
              <a:rPr lang="en-IE" dirty="0" smtClean="0"/>
            </a:br>
            <a:r>
              <a:rPr lang="en-IE" dirty="0" smtClean="0"/>
              <a:t>2013/2014 and 2014/2015</a:t>
            </a:r>
            <a:endParaRPr lang="en-IE" dirty="0"/>
          </a:p>
        </p:txBody>
      </p:sp>
      <p:pic>
        <p:nvPicPr>
          <p:cNvPr id="15362" name="Picture 1" descr="H:\college-Tp-School\Kildangan 2013-2014\Active Flag\photos and videos\Committee\IMG_0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88840"/>
            <a:ext cx="4572000" cy="3960440"/>
          </a:xfrm>
        </p:spPr>
      </p:pic>
      <p:pic>
        <p:nvPicPr>
          <p:cNvPr id="21506" name="Picture 2" descr="E:\college-Tp-School\Kildangan 2014-2015\photos infants\IMG_0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8840"/>
            <a:ext cx="4572000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Gymnastics</a:t>
            </a:r>
            <a:endParaRPr lang="en-IE" dirty="0"/>
          </a:p>
        </p:txBody>
      </p:sp>
      <p:pic>
        <p:nvPicPr>
          <p:cNvPr id="16386" name="Picture 1" descr="H:\college-Tp-School\Kildangan 2013-2014\Active Flag\photos and videos\Gymnastics\IMG_04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41438"/>
            <a:ext cx="2203450" cy="1651000"/>
          </a:xfrm>
        </p:spPr>
      </p:pic>
      <p:pic>
        <p:nvPicPr>
          <p:cNvPr id="16387" name="Picture 2" descr="H:\college-Tp-School\Kildangan 2013-2014\Active Flag\photos and videos\Gymnastics\IMG_0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5157788"/>
            <a:ext cx="2268537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H:\college-Tp-School\Kildangan 2013-2014\Active Flag\photos and videos\Gymnastics\IMG_0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268413"/>
            <a:ext cx="233997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H:\college-Tp-School\Kildangan 2013-2014\Active Flag\photos and videos\Gymnastics\IMG_04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1341438"/>
            <a:ext cx="23050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 descr="H:\college-Tp-School\Kildangan 2013-2014\Active Flag\photos and videos\Gymnastics\IMG_05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95863"/>
            <a:ext cx="2484438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6" descr="H:\college-Tp-School\Kildangan 2013-2014\Active Flag\photos and videos\Gymnastics\IMG_06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5103813"/>
            <a:ext cx="23399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7" descr="H:\college-Tp-School\Kildangan 2013-2014\Active Flag\photos and videos\Gymnastics\IMG_06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588" y="3213100"/>
            <a:ext cx="226695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8" descr="H:\college-Tp-School\Kildangan 2013-2014\Active Flag\photos and videos\Gymnastics\IMG_06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463" y="3213100"/>
            <a:ext cx="17065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9" descr="H:\college-Tp-School\Kildangan 2013-2014\Active Flag\photos and videos\Gymnastics\IMG_06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88" y="3068638"/>
            <a:ext cx="1347787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0" descr="H:\college-Tp-School\Kildangan 2013-2014\Active Flag\photos and videos\Gymnastics\IMG_062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24075" y="3213100"/>
            <a:ext cx="18510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Dance Fitness</a:t>
            </a:r>
            <a:endParaRPr lang="en-IE" dirty="0"/>
          </a:p>
        </p:txBody>
      </p:sp>
      <p:pic>
        <p:nvPicPr>
          <p:cNvPr id="17410" name="Picture 1" descr="H:\college-Tp-School\Kildangan 2013-2014\Active Flag\photos and videos\Dance Fitness\IMG_0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557338"/>
            <a:ext cx="3692525" cy="2232025"/>
          </a:xfrm>
        </p:spPr>
      </p:pic>
      <p:pic>
        <p:nvPicPr>
          <p:cNvPr id="17411" name="Picture 2" descr="H:\college-Tp-School\Kildangan 2013-2014\Active Flag\photos and videos\Dance Fitness\IMG_0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557338"/>
            <a:ext cx="37084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H:\college-Tp-School\Kildangan 2013-2014\Active Flag\photos and videos\Dance Fitness\IMG_0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363"/>
            <a:ext cx="91440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Kiddies Pilates</a:t>
            </a:r>
            <a:endParaRPr lang="en-IE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en-IE" smtClean="0"/>
          </a:p>
        </p:txBody>
      </p:sp>
      <p:pic>
        <p:nvPicPr>
          <p:cNvPr id="18435" name="Picture 2" descr="http://www.kildanganschool.com/uploads/1/1/4/4/11441396/5744695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341438"/>
            <a:ext cx="76327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Skipping Workshop</a:t>
            </a:r>
            <a:endParaRPr lang="en-IE" dirty="0"/>
          </a:p>
        </p:txBody>
      </p:sp>
      <p:pic>
        <p:nvPicPr>
          <p:cNvPr id="19458" name="Picture 1" descr="H:\college-Tp-School\Kildangan 2013-2014\Active Flag\photos and videos\Skipping Workshop\IMG_0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57338"/>
            <a:ext cx="4356100" cy="4708525"/>
          </a:xfrm>
        </p:spPr>
      </p:pic>
      <p:pic>
        <p:nvPicPr>
          <p:cNvPr id="19459" name="Picture 2" descr="H:\college-Tp-School\Kildangan 2013-2014\Active Flag\photos and videos\Skipping Workshop\IMG_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557338"/>
            <a:ext cx="47879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Tag Rugby</a:t>
            </a:r>
            <a:endParaRPr lang="en-IE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en-IE" smtClean="0"/>
          </a:p>
        </p:txBody>
      </p:sp>
      <p:pic>
        <p:nvPicPr>
          <p:cNvPr id="21507" name="Picture 2" descr="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341438"/>
            <a:ext cx="6961187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/>
              <a:t>Water Walk</a:t>
            </a:r>
            <a:endParaRPr lang="en-IE" dirty="0"/>
          </a:p>
        </p:txBody>
      </p:sp>
      <p:pic>
        <p:nvPicPr>
          <p:cNvPr id="23554" name="Picture 2" descr="H:\college-Tp-School\Kildangan 2013-2014\Active Flag\photos and videos\Water Walk\IMG_0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84313"/>
            <a:ext cx="3532188" cy="5373687"/>
          </a:xfrm>
        </p:spPr>
      </p:pic>
      <p:pic>
        <p:nvPicPr>
          <p:cNvPr id="23555" name="Picture 3" descr="H:\college-Tp-School\Kildangan 2013-2014\Active Flag\photos and videos\Water Walk\IMG_0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1484313"/>
            <a:ext cx="3097212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H:\college-Tp-School\Kildangan 2013-2014\Active Flag\photos and videos\Water Walk\IMG_0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484313"/>
            <a:ext cx="3059112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375</TotalTime>
  <Words>77</Words>
  <Application>Microsoft Office PowerPoint</Application>
  <PresentationFormat>On-screen Show (4:3)</PresentationFormat>
  <Paragraphs>26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Apex</vt:lpstr>
      <vt:lpstr>Kildangan National School Active School Flag</vt:lpstr>
      <vt:lpstr>PE Motto</vt:lpstr>
      <vt:lpstr>Active School Flag Committees 2013/2014 and 2014/2015</vt:lpstr>
      <vt:lpstr>Gymnastics</vt:lpstr>
      <vt:lpstr>Dance Fitness</vt:lpstr>
      <vt:lpstr>Kiddies Pilates</vt:lpstr>
      <vt:lpstr>Skipping Workshop</vt:lpstr>
      <vt:lpstr>Tag Rugby</vt:lpstr>
      <vt:lpstr>Water Walk</vt:lpstr>
      <vt:lpstr>Santa Dash</vt:lpstr>
      <vt:lpstr>Stations and Playteams</vt:lpstr>
      <vt:lpstr>Rith </vt:lpstr>
      <vt:lpstr>Football Teams</vt:lpstr>
      <vt:lpstr>Football Teams</vt:lpstr>
      <vt:lpstr>Basketball Teams</vt:lpstr>
      <vt:lpstr>Cross Country Team</vt:lpstr>
      <vt:lpstr>Basketball for 1st and 2nd class</vt:lpstr>
      <vt:lpstr>Tennis</vt:lpstr>
      <vt:lpstr>Visit of Leinster Rugby Trophies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Kildangan National School Active School Flag</dc:title>
  <dc:creator>Eoin</dc:creator>
  <cp:lastModifiedBy>User</cp:lastModifiedBy>
  <cp:revision>8</cp:revision>
  <dcterms:created xsi:type="dcterms:W3CDTF">2014-06-08T18:30:44Z</dcterms:created>
  <dcterms:modified xsi:type="dcterms:W3CDTF">2015-01-08T14:17:34Z</dcterms:modified>
</cp:coreProperties>
</file>